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D5"/>
    <a:srgbClr val="ED6D0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Geerts" userId="60e08403-88e4-4de0-a628-b23ea6eedd23" providerId="ADAL" clId="{C9FFC48E-C564-4FB0-B9CA-5A56D49207FA}"/>
    <pc:docChg chg="undo custSel addSld delSld modSld">
      <pc:chgData name="A Geerts" userId="60e08403-88e4-4de0-a628-b23ea6eedd23" providerId="ADAL" clId="{C9FFC48E-C564-4FB0-B9CA-5A56D49207FA}" dt="2023-04-17T13:11:30.880" v="1169" actId="478"/>
      <pc:docMkLst>
        <pc:docMk/>
      </pc:docMkLst>
      <pc:sldChg chg="addSp modSp new mod modNotesTx">
        <pc:chgData name="A Geerts" userId="60e08403-88e4-4de0-a628-b23ea6eedd23" providerId="ADAL" clId="{C9FFC48E-C564-4FB0-B9CA-5A56D49207FA}" dt="2023-04-17T13:02:21.084" v="660" actId="207"/>
        <pc:sldMkLst>
          <pc:docMk/>
          <pc:sldMk cId="3460650392" sldId="256"/>
        </pc:sldMkLst>
        <pc:spChg chg="mod ord">
          <ac:chgData name="A Geerts" userId="60e08403-88e4-4de0-a628-b23ea6eedd23" providerId="ADAL" clId="{C9FFC48E-C564-4FB0-B9CA-5A56D49207FA}" dt="2023-04-17T12:53:33.083" v="207" actId="1076"/>
          <ac:spMkLst>
            <pc:docMk/>
            <pc:sldMk cId="3460650392" sldId="256"/>
            <ac:spMk id="2" creationId="{69156713-6084-D513-4608-FE420036107E}"/>
          </ac:spMkLst>
        </pc:spChg>
        <pc:spChg chg="mod ord">
          <ac:chgData name="A Geerts" userId="60e08403-88e4-4de0-a628-b23ea6eedd23" providerId="ADAL" clId="{C9FFC48E-C564-4FB0-B9CA-5A56D49207FA}" dt="2023-04-17T13:02:21.084" v="660" actId="207"/>
          <ac:spMkLst>
            <pc:docMk/>
            <pc:sldMk cId="3460650392" sldId="256"/>
            <ac:spMk id="3" creationId="{46C1E25F-6AAA-6A22-0002-90B61FB03078}"/>
          </ac:spMkLst>
        </pc:spChg>
        <pc:picChg chg="add mod modCrop">
          <ac:chgData name="A Geerts" userId="60e08403-88e4-4de0-a628-b23ea6eedd23" providerId="ADAL" clId="{C9FFC48E-C564-4FB0-B9CA-5A56D49207FA}" dt="2023-04-17T12:45:51.352" v="79" actId="1076"/>
          <ac:picMkLst>
            <pc:docMk/>
            <pc:sldMk cId="3460650392" sldId="256"/>
            <ac:picMk id="5" creationId="{4ABC9BFF-9D29-4FE4-C851-05817684CC38}"/>
          </ac:picMkLst>
        </pc:picChg>
        <pc:picChg chg="add mod modCrop">
          <ac:chgData name="A Geerts" userId="60e08403-88e4-4de0-a628-b23ea6eedd23" providerId="ADAL" clId="{C9FFC48E-C564-4FB0-B9CA-5A56D49207FA}" dt="2023-04-17T12:51:45.686" v="182" actId="14100"/>
          <ac:picMkLst>
            <pc:docMk/>
            <pc:sldMk cId="3460650392" sldId="256"/>
            <ac:picMk id="7" creationId="{AF3BB743-DCD0-7448-693C-07FD8F47ADB3}"/>
          </ac:picMkLst>
        </pc:picChg>
        <pc:picChg chg="add mod">
          <ac:chgData name="A Geerts" userId="60e08403-88e4-4de0-a628-b23ea6eedd23" providerId="ADAL" clId="{C9FFC48E-C564-4FB0-B9CA-5A56D49207FA}" dt="2023-04-17T12:56:37.093" v="455" actId="1076"/>
          <ac:picMkLst>
            <pc:docMk/>
            <pc:sldMk cId="3460650392" sldId="256"/>
            <ac:picMk id="9" creationId="{B774B460-FA06-CA42-DA11-50DF81772267}"/>
          </ac:picMkLst>
        </pc:picChg>
      </pc:sldChg>
      <pc:sldChg chg="new del">
        <pc:chgData name="A Geerts" userId="60e08403-88e4-4de0-a628-b23ea6eedd23" providerId="ADAL" clId="{C9FFC48E-C564-4FB0-B9CA-5A56D49207FA}" dt="2023-04-17T12:52:09.758" v="184" actId="47"/>
        <pc:sldMkLst>
          <pc:docMk/>
          <pc:sldMk cId="1128000700" sldId="257"/>
        </pc:sldMkLst>
      </pc:sldChg>
      <pc:sldChg chg="addSp delSp modSp new mod">
        <pc:chgData name="A Geerts" userId="60e08403-88e4-4de0-a628-b23ea6eedd23" providerId="ADAL" clId="{C9FFC48E-C564-4FB0-B9CA-5A56D49207FA}" dt="2023-04-17T12:58:42.544" v="475" actId="732"/>
        <pc:sldMkLst>
          <pc:docMk/>
          <pc:sldMk cId="1664535652" sldId="257"/>
        </pc:sldMkLst>
        <pc:spChg chg="del">
          <ac:chgData name="A Geerts" userId="60e08403-88e4-4de0-a628-b23ea6eedd23" providerId="ADAL" clId="{C9FFC48E-C564-4FB0-B9CA-5A56D49207FA}" dt="2023-04-17T12:52:24.004" v="186" actId="478"/>
          <ac:spMkLst>
            <pc:docMk/>
            <pc:sldMk cId="1664535652" sldId="257"/>
            <ac:spMk id="2" creationId="{5522C8C1-A96E-5766-0B15-EEBDACDA21EC}"/>
          </ac:spMkLst>
        </pc:spChg>
        <pc:spChg chg="del mod">
          <ac:chgData name="A Geerts" userId="60e08403-88e4-4de0-a628-b23ea6eedd23" providerId="ADAL" clId="{C9FFC48E-C564-4FB0-B9CA-5A56D49207FA}" dt="2023-04-17T12:52:52.561" v="191" actId="478"/>
          <ac:spMkLst>
            <pc:docMk/>
            <pc:sldMk cId="1664535652" sldId="257"/>
            <ac:spMk id="3" creationId="{2D7D71AE-2D68-19A1-6D8D-E36E78AC42FE}"/>
          </ac:spMkLst>
        </pc:spChg>
        <pc:spChg chg="add mod">
          <ac:chgData name="A Geerts" userId="60e08403-88e4-4de0-a628-b23ea6eedd23" providerId="ADAL" clId="{C9FFC48E-C564-4FB0-B9CA-5A56D49207FA}" dt="2023-04-17T12:54:18.893" v="209" actId="1076"/>
          <ac:spMkLst>
            <pc:docMk/>
            <pc:sldMk cId="1664535652" sldId="257"/>
            <ac:spMk id="4" creationId="{3EF0BDA3-139A-D691-E1A9-35B9CF83949A}"/>
          </ac:spMkLst>
        </pc:spChg>
        <pc:spChg chg="add mod">
          <ac:chgData name="A Geerts" userId="60e08403-88e4-4de0-a628-b23ea6eedd23" providerId="ADAL" clId="{C9FFC48E-C564-4FB0-B9CA-5A56D49207FA}" dt="2023-04-17T12:57:05.845" v="464" actId="20577"/>
          <ac:spMkLst>
            <pc:docMk/>
            <pc:sldMk cId="1664535652" sldId="257"/>
            <ac:spMk id="6" creationId="{40AA8FEC-32DE-9F58-3FE7-18A4A4576A16}"/>
          </ac:spMkLst>
        </pc:spChg>
        <pc:picChg chg="add mod">
          <ac:chgData name="A Geerts" userId="60e08403-88e4-4de0-a628-b23ea6eedd23" providerId="ADAL" clId="{C9FFC48E-C564-4FB0-B9CA-5A56D49207FA}" dt="2023-04-17T12:53:13.947" v="205"/>
          <ac:picMkLst>
            <pc:docMk/>
            <pc:sldMk cId="1664535652" sldId="257"/>
            <ac:picMk id="5" creationId="{AC7C8FC8-DD73-227F-B68B-32D1645C2C88}"/>
          </ac:picMkLst>
        </pc:picChg>
        <pc:picChg chg="add mod">
          <ac:chgData name="A Geerts" userId="60e08403-88e4-4de0-a628-b23ea6eedd23" providerId="ADAL" clId="{C9FFC48E-C564-4FB0-B9CA-5A56D49207FA}" dt="2023-04-17T12:56:51.638" v="458" actId="1076"/>
          <ac:picMkLst>
            <pc:docMk/>
            <pc:sldMk cId="1664535652" sldId="257"/>
            <ac:picMk id="7" creationId="{D84EE5E7-5947-4C58-733E-BD83C65082CF}"/>
          </ac:picMkLst>
        </pc:picChg>
        <pc:picChg chg="add mod">
          <ac:chgData name="A Geerts" userId="60e08403-88e4-4de0-a628-b23ea6eedd23" providerId="ADAL" clId="{C9FFC48E-C564-4FB0-B9CA-5A56D49207FA}" dt="2023-04-17T12:57:19.654" v="468" actId="1076"/>
          <ac:picMkLst>
            <pc:docMk/>
            <pc:sldMk cId="1664535652" sldId="257"/>
            <ac:picMk id="8" creationId="{06C8B62E-1C20-9E0E-EE02-5B12A30196E5}"/>
          </ac:picMkLst>
        </pc:picChg>
        <pc:picChg chg="add mod">
          <ac:chgData name="A Geerts" userId="60e08403-88e4-4de0-a628-b23ea6eedd23" providerId="ADAL" clId="{C9FFC48E-C564-4FB0-B9CA-5A56D49207FA}" dt="2023-04-17T12:57:29.136" v="469" actId="1076"/>
          <ac:picMkLst>
            <pc:docMk/>
            <pc:sldMk cId="1664535652" sldId="257"/>
            <ac:picMk id="9" creationId="{BDBBBDE1-8048-BD1A-43C7-9E54E42A8202}"/>
          </ac:picMkLst>
        </pc:picChg>
        <pc:picChg chg="add mod ord modCrop">
          <ac:chgData name="A Geerts" userId="60e08403-88e4-4de0-a628-b23ea6eedd23" providerId="ADAL" clId="{C9FFC48E-C564-4FB0-B9CA-5A56D49207FA}" dt="2023-04-17T12:58:42.544" v="475" actId="732"/>
          <ac:picMkLst>
            <pc:docMk/>
            <pc:sldMk cId="1664535652" sldId="257"/>
            <ac:picMk id="10" creationId="{BC435F22-BCF6-955E-A3D5-91513A444F1B}"/>
          </ac:picMkLst>
        </pc:picChg>
        <pc:picChg chg="add mod modCrop">
          <ac:chgData name="A Geerts" userId="60e08403-88e4-4de0-a628-b23ea6eedd23" providerId="ADAL" clId="{C9FFC48E-C564-4FB0-B9CA-5A56D49207FA}" dt="2023-04-17T12:58:09.488" v="474" actId="732"/>
          <ac:picMkLst>
            <pc:docMk/>
            <pc:sldMk cId="1664535652" sldId="257"/>
            <ac:picMk id="11" creationId="{945FFD62-52E5-4202-999B-B690DFC791F0}"/>
          </ac:picMkLst>
        </pc:picChg>
      </pc:sldChg>
      <pc:sldChg chg="addSp delSp modSp mod">
        <pc:chgData name="A Geerts" userId="60e08403-88e4-4de0-a628-b23ea6eedd23" providerId="ADAL" clId="{C9FFC48E-C564-4FB0-B9CA-5A56D49207FA}" dt="2023-04-17T13:03:31.272" v="669" actId="22"/>
        <pc:sldMkLst>
          <pc:docMk/>
          <pc:sldMk cId="1191873996" sldId="258"/>
        </pc:sldMkLst>
        <pc:spChg chg="add del">
          <ac:chgData name="A Geerts" userId="60e08403-88e4-4de0-a628-b23ea6eedd23" providerId="ADAL" clId="{C9FFC48E-C564-4FB0-B9CA-5A56D49207FA}" dt="2023-04-17T13:03:31.272" v="669" actId="22"/>
          <ac:spMkLst>
            <pc:docMk/>
            <pc:sldMk cId="1191873996" sldId="258"/>
            <ac:spMk id="3" creationId="{219E137C-3298-43ED-002C-7A30392D9E93}"/>
          </ac:spMkLst>
        </pc:spChg>
        <pc:spChg chg="mod">
          <ac:chgData name="A Geerts" userId="60e08403-88e4-4de0-a628-b23ea6eedd23" providerId="ADAL" clId="{C9FFC48E-C564-4FB0-B9CA-5A56D49207FA}" dt="2023-04-17T12:59:09.334" v="483" actId="20577"/>
          <ac:spMkLst>
            <pc:docMk/>
            <pc:sldMk cId="1191873996" sldId="258"/>
            <ac:spMk id="4" creationId="{3EF0BDA3-139A-D691-E1A9-35B9CF83949A}"/>
          </ac:spMkLst>
        </pc:spChg>
        <pc:spChg chg="mod">
          <ac:chgData name="A Geerts" userId="60e08403-88e4-4de0-a628-b23ea6eedd23" providerId="ADAL" clId="{C9FFC48E-C564-4FB0-B9CA-5A56D49207FA}" dt="2023-04-17T13:02:39.964" v="664" actId="20577"/>
          <ac:spMkLst>
            <pc:docMk/>
            <pc:sldMk cId="1191873996" sldId="258"/>
            <ac:spMk id="6" creationId="{40AA8FEC-32DE-9F58-3FE7-18A4A4576A16}"/>
          </ac:spMkLst>
        </pc:spChg>
        <pc:picChg chg="del">
          <ac:chgData name="A Geerts" userId="60e08403-88e4-4de0-a628-b23ea6eedd23" providerId="ADAL" clId="{C9FFC48E-C564-4FB0-B9CA-5A56D49207FA}" dt="2023-04-17T13:02:49.038" v="665" actId="478"/>
          <ac:picMkLst>
            <pc:docMk/>
            <pc:sldMk cId="1191873996" sldId="258"/>
            <ac:picMk id="7" creationId="{D84EE5E7-5947-4C58-733E-BD83C65082CF}"/>
          </ac:picMkLst>
        </pc:picChg>
        <pc:picChg chg="del">
          <ac:chgData name="A Geerts" userId="60e08403-88e4-4de0-a628-b23ea6eedd23" providerId="ADAL" clId="{C9FFC48E-C564-4FB0-B9CA-5A56D49207FA}" dt="2023-04-17T13:02:49.621" v="666" actId="478"/>
          <ac:picMkLst>
            <pc:docMk/>
            <pc:sldMk cId="1191873996" sldId="258"/>
            <ac:picMk id="8" creationId="{06C8B62E-1C20-9E0E-EE02-5B12A30196E5}"/>
          </ac:picMkLst>
        </pc:picChg>
        <pc:picChg chg="del">
          <ac:chgData name="A Geerts" userId="60e08403-88e4-4de0-a628-b23ea6eedd23" providerId="ADAL" clId="{C9FFC48E-C564-4FB0-B9CA-5A56D49207FA}" dt="2023-04-17T13:02:50.099" v="667" actId="478"/>
          <ac:picMkLst>
            <pc:docMk/>
            <pc:sldMk cId="1191873996" sldId="258"/>
            <ac:picMk id="9" creationId="{BDBBBDE1-8048-BD1A-43C7-9E54E42A8202}"/>
          </ac:picMkLst>
        </pc:picChg>
      </pc:sldChg>
      <pc:sldChg chg="modSp mod">
        <pc:chgData name="A Geerts" userId="60e08403-88e4-4de0-a628-b23ea6eedd23" providerId="ADAL" clId="{C9FFC48E-C564-4FB0-B9CA-5A56D49207FA}" dt="2023-04-17T13:04:42.681" v="736" actId="207"/>
        <pc:sldMkLst>
          <pc:docMk/>
          <pc:sldMk cId="3525985262" sldId="259"/>
        </pc:sldMkLst>
        <pc:spChg chg="mod">
          <ac:chgData name="A Geerts" userId="60e08403-88e4-4de0-a628-b23ea6eedd23" providerId="ADAL" clId="{C9FFC48E-C564-4FB0-B9CA-5A56D49207FA}" dt="2023-04-17T13:03:51.570" v="680" actId="20577"/>
          <ac:spMkLst>
            <pc:docMk/>
            <pc:sldMk cId="3525985262" sldId="259"/>
            <ac:spMk id="4" creationId="{3EF0BDA3-139A-D691-E1A9-35B9CF83949A}"/>
          </ac:spMkLst>
        </pc:spChg>
        <pc:spChg chg="mod">
          <ac:chgData name="A Geerts" userId="60e08403-88e4-4de0-a628-b23ea6eedd23" providerId="ADAL" clId="{C9FFC48E-C564-4FB0-B9CA-5A56D49207FA}" dt="2023-04-17T13:04:42.681" v="736" actId="207"/>
          <ac:spMkLst>
            <pc:docMk/>
            <pc:sldMk cId="3525985262" sldId="259"/>
            <ac:spMk id="6" creationId="{40AA8FEC-32DE-9F58-3FE7-18A4A4576A16}"/>
          </ac:spMkLst>
        </pc:spChg>
      </pc:sldChg>
      <pc:sldChg chg="addSp modSp add mod">
        <pc:chgData name="A Geerts" userId="60e08403-88e4-4de0-a628-b23ea6eedd23" providerId="ADAL" clId="{C9FFC48E-C564-4FB0-B9CA-5A56D49207FA}" dt="2023-04-17T13:07:30.104" v="985" actId="20577"/>
        <pc:sldMkLst>
          <pc:docMk/>
          <pc:sldMk cId="3485731740" sldId="260"/>
        </pc:sldMkLst>
        <pc:spChg chg="add mod">
          <ac:chgData name="A Geerts" userId="60e08403-88e4-4de0-a628-b23ea6eedd23" providerId="ADAL" clId="{C9FFC48E-C564-4FB0-B9CA-5A56D49207FA}" dt="2023-04-17T13:07:30.104" v="985" actId="20577"/>
          <ac:spMkLst>
            <pc:docMk/>
            <pc:sldMk cId="3485731740" sldId="260"/>
            <ac:spMk id="2" creationId="{FFCCB4AB-9607-E99A-6C61-E0777720314C}"/>
          </ac:spMkLst>
        </pc:spChg>
        <pc:spChg chg="mod">
          <ac:chgData name="A Geerts" userId="60e08403-88e4-4de0-a628-b23ea6eedd23" providerId="ADAL" clId="{C9FFC48E-C564-4FB0-B9CA-5A56D49207FA}" dt="2023-04-17T13:05:19.549" v="742" actId="20577"/>
          <ac:spMkLst>
            <pc:docMk/>
            <pc:sldMk cId="3485731740" sldId="260"/>
            <ac:spMk id="4" creationId="{3EF0BDA3-139A-D691-E1A9-35B9CF83949A}"/>
          </ac:spMkLst>
        </pc:spChg>
        <pc:spChg chg="mod">
          <ac:chgData name="A Geerts" userId="60e08403-88e4-4de0-a628-b23ea6eedd23" providerId="ADAL" clId="{C9FFC48E-C564-4FB0-B9CA-5A56D49207FA}" dt="2023-04-17T13:06:41.839" v="937" actId="20577"/>
          <ac:spMkLst>
            <pc:docMk/>
            <pc:sldMk cId="3485731740" sldId="260"/>
            <ac:spMk id="6" creationId="{40AA8FEC-32DE-9F58-3FE7-18A4A4576A16}"/>
          </ac:spMkLst>
        </pc:spChg>
      </pc:sldChg>
      <pc:sldChg chg="delSp modSp add mod">
        <pc:chgData name="A Geerts" userId="60e08403-88e4-4de0-a628-b23ea6eedd23" providerId="ADAL" clId="{C9FFC48E-C564-4FB0-B9CA-5A56D49207FA}" dt="2023-04-17T13:11:30.880" v="1169" actId="478"/>
        <pc:sldMkLst>
          <pc:docMk/>
          <pc:sldMk cId="1419760084" sldId="261"/>
        </pc:sldMkLst>
        <pc:spChg chg="del">
          <ac:chgData name="A Geerts" userId="60e08403-88e4-4de0-a628-b23ea6eedd23" providerId="ADAL" clId="{C9FFC48E-C564-4FB0-B9CA-5A56D49207FA}" dt="2023-04-17T13:11:30.880" v="1169" actId="478"/>
          <ac:spMkLst>
            <pc:docMk/>
            <pc:sldMk cId="1419760084" sldId="261"/>
            <ac:spMk id="2" creationId="{FFCCB4AB-9607-E99A-6C61-E0777720314C}"/>
          </ac:spMkLst>
        </pc:spChg>
        <pc:spChg chg="mod">
          <ac:chgData name="A Geerts" userId="60e08403-88e4-4de0-a628-b23ea6eedd23" providerId="ADAL" clId="{C9FFC48E-C564-4FB0-B9CA-5A56D49207FA}" dt="2023-04-17T13:08:05.841" v="1002" actId="20577"/>
          <ac:spMkLst>
            <pc:docMk/>
            <pc:sldMk cId="1419760084" sldId="261"/>
            <ac:spMk id="4" creationId="{3EF0BDA3-139A-D691-E1A9-35B9CF83949A}"/>
          </ac:spMkLst>
        </pc:spChg>
        <pc:spChg chg="mod">
          <ac:chgData name="A Geerts" userId="60e08403-88e4-4de0-a628-b23ea6eedd23" providerId="ADAL" clId="{C9FFC48E-C564-4FB0-B9CA-5A56D49207FA}" dt="2023-04-17T13:11:18.129" v="1168" actId="20577"/>
          <ac:spMkLst>
            <pc:docMk/>
            <pc:sldMk cId="1419760084" sldId="261"/>
            <ac:spMk id="6" creationId="{40AA8FEC-32DE-9F58-3FE7-18A4A4576A16}"/>
          </ac:spMkLst>
        </pc:spChg>
      </pc:sldChg>
      <pc:sldMasterChg chg="addSldLayout">
        <pc:chgData name="A Geerts" userId="60e08403-88e4-4de0-a628-b23ea6eedd23" providerId="ADAL" clId="{C9FFC48E-C564-4FB0-B9CA-5A56D49207FA}" dt="2023-04-17T11:41:32.004" v="0" actId="680"/>
        <pc:sldMasterMkLst>
          <pc:docMk/>
          <pc:sldMasterMk cId="2452521235" sldId="2147483648"/>
        </pc:sldMasterMkLst>
        <pc:sldLayoutChg chg="add">
          <pc:chgData name="A Geerts" userId="60e08403-88e4-4de0-a628-b23ea6eedd23" providerId="ADAL" clId="{C9FFC48E-C564-4FB0-B9CA-5A56D49207FA}" dt="2023-04-17T11:41:32.004" v="0" actId="680"/>
          <pc:sldLayoutMkLst>
            <pc:docMk/>
            <pc:sldMasterMk cId="2452521235" sldId="2147483648"/>
            <pc:sldLayoutMk cId="35983950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9341F-B9CF-471E-9AD9-D0BCC70DB218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DFFA-3249-4A3A-9457-E41AB0F494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7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Fotograaf onbekend, beeldrecht nog aanvragen bij Prov. https://flic.kr/p/2mjzqW8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17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5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56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65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9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77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42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E267CD-BAAB-D586-19F8-3C70ACF1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FE29E03F-8795-0B1F-7282-E91F39D8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8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5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ABC9BFF-9D29-4FE4-C851-0581768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7739" b="5187"/>
          <a:stretch/>
        </p:blipFill>
        <p:spPr>
          <a:xfrm>
            <a:off x="354904" y="0"/>
            <a:ext cx="1148219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156713-6084-D513-4608-FE420036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066" y="-74287"/>
            <a:ext cx="9144000" cy="2387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nl-NL" sz="8800" b="1" dirty="0">
                <a:solidFill>
                  <a:srgbClr val="008F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Werelderfgoed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6C1E25F-6AAA-6A22-0002-90B61FB03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111250" y="3060375"/>
            <a:ext cx="9144000" cy="1655762"/>
          </a:xfrm>
        </p:spPr>
        <p:txBody>
          <a:bodyPr/>
          <a:lstStyle/>
          <a:p>
            <a:r>
              <a:rPr lang="nl-NL" b="1" dirty="0">
                <a:solidFill>
                  <a:srgbClr val="ED6D04"/>
                </a:solidFill>
              </a:rPr>
              <a:t>Koloniën van Weldadigheid</a:t>
            </a:r>
            <a:br>
              <a:rPr lang="nl-NL" b="1" dirty="0">
                <a:solidFill>
                  <a:srgbClr val="ED6D04"/>
                </a:solidFill>
              </a:rPr>
            </a:br>
            <a:r>
              <a:rPr lang="nl-NL" b="1" dirty="0">
                <a:solidFill>
                  <a:srgbClr val="ED6D04"/>
                </a:solidFill>
              </a:rPr>
              <a:t>Museum De Proefkolonie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F3BB743-DCD0-7448-693C-07FD8F47A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774B460-FA06-CA42-DA11-50DF81772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6" y="3872420"/>
            <a:ext cx="813069" cy="15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92511" y="2518887"/>
            <a:ext cx="5533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derde ruimte: </a:t>
            </a:r>
            <a:r>
              <a:rPr lang="nl-NL" i="1" dirty="0" smtClean="0"/>
              <a:t>Kolonie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voorwerpen van vroeger</a:t>
            </a:r>
            <a:br>
              <a:rPr lang="nl-NL" dirty="0" smtClean="0"/>
            </a:br>
            <a:r>
              <a:rPr lang="nl-NL" dirty="0" smtClean="0"/>
              <a:t>- uitleg op borden</a:t>
            </a:r>
            <a:br>
              <a:rPr lang="nl-NL" dirty="0" smtClean="0"/>
            </a:br>
            <a:r>
              <a:rPr lang="nl-NL" dirty="0" smtClean="0"/>
              <a:t>- spellen voor kinderen</a:t>
            </a:r>
            <a:br>
              <a:rPr lang="nl-NL" dirty="0" smtClean="0"/>
            </a:br>
            <a:r>
              <a:rPr lang="nl-NL" dirty="0" smtClean="0"/>
              <a:t>- de gids vertelt wat voor activiteit je hier gaat doen</a:t>
            </a:r>
            <a:endParaRPr lang="nl-NL" dirty="0"/>
          </a:p>
        </p:txBody>
      </p:sp>
      <p:pic>
        <p:nvPicPr>
          <p:cNvPr id="10" name="Afbeelding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19134" cy="325755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"/>
          <a:stretch/>
        </p:blipFill>
        <p:spPr>
          <a:xfrm>
            <a:off x="0" y="3412209"/>
            <a:ext cx="4619134" cy="3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les is gemaakt door Museum De Proefkolonie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1800" b="1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Proefkolonie.nl </a:t>
            </a:r>
            <a:r>
              <a:rPr lang="nl-NL" b="1" dirty="0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	</a:t>
            </a:r>
            <a:r>
              <a:rPr lang="nl-NL" dirty="0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facebook.com/</a:t>
            </a:r>
            <a:r>
              <a:rPr lang="nl-NL" dirty="0" err="1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museumdeproefkolonie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of opmerkingen? 	</a:t>
            </a:r>
            <a:r>
              <a:rPr lang="nl-NL" sz="1800" b="1" dirty="0">
                <a:solidFill>
                  <a:srgbClr val="ED6D0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info@proefkolonie.nl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rgbClr val="ED6D04"/>
                </a:solidFill>
              </a:rPr>
              <a:t/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sz="1200" dirty="0"/>
              <a:t>Beeldrecht: Provincie Drenthe | Programmabureau Koloniën van Weldadigheid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F2262CBC-EA19-D381-38CD-A50B4C917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0" y="2572161"/>
            <a:ext cx="1379596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Doelen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leert wat Werelderfgoed is en waarom het belangrijk is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Je maakt kennis met de Koloniën van Weldadigheid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Je bereidt je voor op het bezoek aan het museum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D84EE5E7-5947-4C58-733E-BD83C6508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2312000"/>
            <a:ext cx="305606" cy="572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06C8B62E-1C20-9E0E-EE02-5B12A3019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0" y="3144858"/>
            <a:ext cx="305606" cy="5726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DBBBDE1-8048-BD1A-43C7-9E54E42A8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3985557"/>
            <a:ext cx="305606" cy="57269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Kijken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gaat een video kijken over het museumbezoek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Waarom werden mensen naar de Koloniën van Weldadigheid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gestuurd? 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/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Wat moesten ze daar doen?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https://www.npostart.nl/WO_NTR_20029785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kijk tot 00:05:17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Bespreken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Beantwoord de vragen: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Waarom werden mensen naar de Koloniën van Weldadigheid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gestuurd? 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/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Wat moesten ze daar doen?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Wat is bijzonder aan deze plek?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Zoeken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Kijk samen of in groepjes naar de volgende website: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1800" b="1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Unesco.nl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/nl/</a:t>
            </a:r>
            <a:r>
              <a:rPr lang="nl-NL" sz="1800" dirty="0" err="1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werelderfgoedkaart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Unesco.nl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/nl/dossier/werelderfgoed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dirty="0">
                <a:solidFill>
                  <a:srgbClr val="ED6D04"/>
                </a:solidFill>
              </a:rPr>
              <a:t/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/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Welk werelderfgoed kende je al? Ben je er geweest?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Zijn ze allemaal mooi? Of om een andere reden bijzonder?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FCCB4AB-9607-E99A-6C61-E0777720314C}"/>
              </a:ext>
            </a:extLst>
          </p:cNvPr>
          <p:cNvSpPr txBox="1"/>
          <p:nvPr/>
        </p:nvSpPr>
        <p:spPr>
          <a:xfrm>
            <a:off x="3183954" y="5387724"/>
            <a:ext cx="4387804" cy="369332"/>
          </a:xfrm>
          <a:prstGeom prst="rect">
            <a:avLst/>
          </a:prstGeom>
          <a:solidFill>
            <a:srgbClr val="ED6D04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Wie bepaalt wat erfgoed is? Kun jij dat ook?</a:t>
            </a:r>
          </a:p>
        </p:txBody>
      </p:sp>
    </p:spTree>
    <p:extLst>
      <p:ext uri="{BB962C8B-B14F-4D97-AF65-F5344CB8AC3E}">
        <p14:creationId xmlns:p14="http://schemas.microsoft.com/office/powerpoint/2010/main" val="34857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Voorbereiden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Bespreek samen wat je verwacht te gaan zien in het museum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Lees de </a:t>
            </a:r>
            <a:r>
              <a:rPr lang="nl-NL" dirty="0">
                <a:solidFill>
                  <a:srgbClr val="008FD5"/>
                </a:solidFill>
              </a:rPr>
              <a:t>brief voor scholen </a:t>
            </a:r>
            <a:r>
              <a:rPr lang="nl-NL" dirty="0"/>
              <a:t>samen door:</a:t>
            </a:r>
            <a:br>
              <a:rPr lang="nl-NL" dirty="0"/>
            </a:br>
            <a:r>
              <a:rPr lang="nl-NL" dirty="0"/>
              <a:t> 	je ziet dan al een beetje hoe het museum eruitziet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63302" y="4203851"/>
            <a:ext cx="5092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ED6D04"/>
                </a:solidFill>
              </a:rPr>
              <a:t>Ben je al eens in een museum geweest?</a:t>
            </a:r>
            <a:br>
              <a:rPr lang="nl-NL" dirty="0" smtClean="0">
                <a:solidFill>
                  <a:srgbClr val="ED6D04"/>
                </a:solidFill>
              </a:rPr>
            </a:br>
            <a:r>
              <a:rPr lang="nl-NL" dirty="0" smtClean="0">
                <a:solidFill>
                  <a:srgbClr val="ED6D04"/>
                </a:solidFill>
              </a:rPr>
              <a:t>Wat kon je daar zien en doen?</a:t>
            </a:r>
            <a:br>
              <a:rPr lang="nl-NL" dirty="0" smtClean="0">
                <a:solidFill>
                  <a:srgbClr val="ED6D04"/>
                </a:solidFill>
              </a:rPr>
            </a:br>
            <a:r>
              <a:rPr lang="nl-NL" dirty="0" smtClean="0">
                <a:solidFill>
                  <a:srgbClr val="ED6D04"/>
                </a:solidFill>
              </a:rPr>
              <a:t>Hoe denk je dat Museum De Proefkolonie eruit ziet?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7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Voorbereiden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Museum De Proefkolonie is anders dan veel andere musea.</a:t>
            </a:r>
            <a:br>
              <a:rPr lang="nl-NL" dirty="0" smtClean="0"/>
            </a:br>
            <a:r>
              <a:rPr lang="nl-NL" dirty="0" smtClean="0"/>
              <a:t>Op de volgende dia’s zie je wat plaatjes.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Er zijn ook dingen hetzelfde: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063302" y="4203851"/>
            <a:ext cx="5086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accent2"/>
                </a:solidFill>
              </a:rPr>
              <a:t>Rustig lopen en praten.</a:t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dirty="0" smtClean="0">
                <a:solidFill>
                  <a:schemeClr val="accent2"/>
                </a:solidFill>
              </a:rPr>
              <a:t>Alleen dingen aanraken als de gids zegt dat het mag.</a:t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dirty="0" smtClean="0">
                <a:solidFill>
                  <a:schemeClr val="accent2"/>
                </a:solidFill>
              </a:rPr>
              <a:t>Eten en drinken in de pauze, in een aparte ruimte.</a:t>
            </a:r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/>
          <a:stretch/>
        </p:blipFill>
        <p:spPr bwMode="auto">
          <a:xfrm>
            <a:off x="0" y="0"/>
            <a:ext cx="4571999" cy="3067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4"/>
          <a:stretch/>
        </p:blipFill>
        <p:spPr>
          <a:xfrm>
            <a:off x="0" y="3067050"/>
            <a:ext cx="4562573" cy="37909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732255" y="0"/>
            <a:ext cx="390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ingang</a:t>
            </a:r>
            <a:br>
              <a:rPr lang="nl-NL" dirty="0" smtClean="0"/>
            </a:br>
            <a:r>
              <a:rPr lang="nl-NL" dirty="0" smtClean="0"/>
              <a:t>- kapstokken voor jas en tas</a:t>
            </a:r>
            <a:br>
              <a:rPr lang="nl-NL" dirty="0" smtClean="0"/>
            </a:br>
            <a:r>
              <a:rPr lang="nl-NL" dirty="0" smtClean="0"/>
              <a:t>- wc</a:t>
            </a:r>
            <a:br>
              <a:rPr lang="nl-NL" dirty="0" smtClean="0"/>
            </a:br>
            <a:r>
              <a:rPr lang="nl-NL" dirty="0" smtClean="0"/>
              <a:t>- gidsen zeggen waar je heen gaat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732256" y="3067049"/>
            <a:ext cx="4515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hal</a:t>
            </a:r>
            <a:br>
              <a:rPr lang="nl-NL" dirty="0" smtClean="0"/>
            </a:br>
            <a:r>
              <a:rPr lang="nl-NL" dirty="0" smtClean="0"/>
              <a:t>- eventjes wachten voor je naar binnen kan</a:t>
            </a:r>
            <a:br>
              <a:rPr lang="nl-NL" dirty="0" smtClean="0"/>
            </a:br>
            <a:r>
              <a:rPr lang="nl-NL" dirty="0" smtClean="0"/>
              <a:t>- er is een klok waarop je dat kan zien</a:t>
            </a:r>
            <a:br>
              <a:rPr lang="nl-NL" dirty="0" smtClean="0"/>
            </a:br>
            <a:r>
              <a:rPr lang="nl-NL" dirty="0" smtClean="0"/>
              <a:t>- je hebt genoeg tijd om erin te gaan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6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732255" y="0"/>
            <a:ext cx="473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</a:t>
            </a:r>
            <a:r>
              <a:rPr lang="nl-NL" i="1" dirty="0" smtClean="0"/>
              <a:t>achterbuurt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zoals het 200 jaar geleden was</a:t>
            </a:r>
            <a:br>
              <a:rPr lang="nl-NL" dirty="0" smtClean="0"/>
            </a:br>
            <a:r>
              <a:rPr lang="nl-NL" dirty="0" smtClean="0"/>
              <a:t>- geluiden, foto, film</a:t>
            </a:r>
            <a:br>
              <a:rPr lang="nl-NL" dirty="0" smtClean="0"/>
            </a:br>
            <a:r>
              <a:rPr lang="nl-NL" dirty="0" smtClean="0"/>
              <a:t>- ruiken (hoeft niet, mag wel)</a:t>
            </a:r>
            <a:br>
              <a:rPr lang="nl-NL" dirty="0" smtClean="0"/>
            </a:br>
            <a:r>
              <a:rPr lang="nl-NL" dirty="0" smtClean="0"/>
              <a:t>- deur naar volgende ruimte: automatisch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732255" y="3257550"/>
            <a:ext cx="4515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tweede ruimte</a:t>
            </a:r>
            <a:br>
              <a:rPr lang="nl-NL" dirty="0" smtClean="0"/>
            </a:br>
            <a:r>
              <a:rPr lang="nl-NL" dirty="0" smtClean="0"/>
              <a:t>- lange, indrukwekkende film </a:t>
            </a:r>
            <a:br>
              <a:rPr lang="nl-NL" dirty="0" smtClean="0"/>
            </a:br>
            <a:r>
              <a:rPr lang="nl-NL" dirty="0" smtClean="0"/>
              <a:t>- je kunt erbij zitten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/>
              <a:t>deur naar volgende ruimte: automatisch</a:t>
            </a:r>
          </a:p>
          <a:p>
            <a:endParaRPr lang="nl-NL" dirty="0"/>
          </a:p>
        </p:txBody>
      </p:sp>
      <p:pic>
        <p:nvPicPr>
          <p:cNvPr id="8" name="Afbeelding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8561" cy="3176833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2"/>
          <a:stretch/>
        </p:blipFill>
        <p:spPr>
          <a:xfrm>
            <a:off x="0" y="3257550"/>
            <a:ext cx="4637988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5A22FEA559F4F94417179397BAD99" ma:contentTypeVersion="13" ma:contentTypeDescription="Een nieuw document maken." ma:contentTypeScope="" ma:versionID="20553c12a1352c545c4469a21a28fc0b">
  <xsd:schema xmlns:xsd="http://www.w3.org/2001/XMLSchema" xmlns:xs="http://www.w3.org/2001/XMLSchema" xmlns:p="http://schemas.microsoft.com/office/2006/metadata/properties" xmlns:ns2="22d78a04-5b07-4691-a568-75a1e12ad025" xmlns:ns3="2235324d-4fd3-498b-9f6e-c4c886146d82" targetNamespace="http://schemas.microsoft.com/office/2006/metadata/properties" ma:root="true" ma:fieldsID="d3b974c79fb2beb0e66375d8be06ecb6" ns2:_="" ns3:_="">
    <xsd:import namespace="22d78a04-5b07-4691-a568-75a1e12ad025"/>
    <xsd:import namespace="2235324d-4fd3-498b-9f6e-c4c886146d8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8a04-5b07-4691-a568-75a1e12ad02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320de3c9-f82e-427e-93aa-2cbcd991e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5324d-4fd3-498b-9f6e-c4c886146d8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c545f8-8651-4228-b70f-262d76990d78}" ma:internalName="TaxCatchAll" ma:showField="CatchAllData" ma:web="2235324d-4fd3-498b-9f6e-c4c886146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78a04-5b07-4691-a568-75a1e12ad025">
      <Terms xmlns="http://schemas.microsoft.com/office/infopath/2007/PartnerControls"/>
    </lcf76f155ced4ddcb4097134ff3c332f>
    <TaxCatchAll xmlns="2235324d-4fd3-498b-9f6e-c4c886146d82" xsi:nil="true"/>
  </documentManagement>
</p:properties>
</file>

<file path=customXml/itemProps1.xml><?xml version="1.0" encoding="utf-8"?>
<ds:datastoreItem xmlns:ds="http://schemas.openxmlformats.org/officeDocument/2006/customXml" ds:itemID="{9EDACA2E-D6E7-4482-8221-1C872CA4E3B0}"/>
</file>

<file path=customXml/itemProps2.xml><?xml version="1.0" encoding="utf-8"?>
<ds:datastoreItem xmlns:ds="http://schemas.openxmlformats.org/officeDocument/2006/customXml" ds:itemID="{61F81C3D-0700-4ABD-837D-8B294D614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C07BD-B110-4FA9-8A72-6482A0DD3100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130</Words>
  <Application>Microsoft Office PowerPoint</Application>
  <PresentationFormat>Breedbeeld</PresentationFormat>
  <Paragraphs>32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Kantoorthema</vt:lpstr>
      <vt:lpstr>Werelderfgoed</vt:lpstr>
      <vt:lpstr>Doelen</vt:lpstr>
      <vt:lpstr>Kijken</vt:lpstr>
      <vt:lpstr>Bespreken</vt:lpstr>
      <vt:lpstr>Zoeken</vt:lpstr>
      <vt:lpstr>Voorbereiden</vt:lpstr>
      <vt:lpstr>Voorbereiden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Werelderfgoed</dc:title>
  <dc:creator>A Geerts</dc:creator>
  <cp:lastModifiedBy>Alfred Geerts</cp:lastModifiedBy>
  <cp:revision>4</cp:revision>
  <dcterms:created xsi:type="dcterms:W3CDTF">2023-04-17T11:41:30Z</dcterms:created>
  <dcterms:modified xsi:type="dcterms:W3CDTF">2023-09-26T07:53:54Z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0x0101001735A22FEA559F4F94417179397BAD99</vt:lpwstr>
  </property>
</Properties>
</file>