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9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D04"/>
    <a:srgbClr val="FFFFFF"/>
    <a:srgbClr val="0B94D7"/>
    <a:srgbClr val="008F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9341F-B9CF-471E-9AD9-D0BCC70DB218}" type="datetimeFigureOut">
              <a:rPr lang="nl-NL" smtClean="0"/>
              <a:t>18-4-2025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6DFFA-3249-4A3A-9457-E41AB0F494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97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Fotograaf onbekend, beeldrecht nog aanvragen bij Prov. https://flic.kr/p/2mjzqW8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DFFA-3249-4A3A-9457-E41AB0F494D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17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DFFA-3249-4A3A-9457-E41AB0F494D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53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DFFA-3249-4A3A-9457-E41AB0F494D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65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DFFA-3249-4A3A-9457-E41AB0F494D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563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DFFA-3249-4A3A-9457-E41AB0F494D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29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DFFA-3249-4A3A-9457-E41AB0F494D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267CD-BAAB-D586-19F8-3C70ACF11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29E03F-8795-0B1F-7282-E91F39D82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983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52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ABC9BFF-9D29-4FE4-C851-05817684C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3" t="10813" r="7739" b="5187"/>
          <a:stretch/>
        </p:blipFill>
        <p:spPr>
          <a:xfrm>
            <a:off x="354904" y="0"/>
            <a:ext cx="1148219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156713-6084-D513-4608-FE4200361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3066" y="-74287"/>
            <a:ext cx="9144000" cy="2387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nl-NL" sz="8800" b="1" dirty="0">
                <a:solidFill>
                  <a:srgbClr val="008F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Werelderfgoed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C1E25F-6AAA-6A22-0002-90B61FB03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1111250" y="3060375"/>
            <a:ext cx="9144000" cy="1655762"/>
          </a:xfrm>
        </p:spPr>
        <p:txBody>
          <a:bodyPr/>
          <a:lstStyle/>
          <a:p>
            <a:r>
              <a:rPr lang="nl-NL" b="1" dirty="0">
                <a:solidFill>
                  <a:srgbClr val="ED6D04"/>
                </a:solidFill>
              </a:rPr>
              <a:t>Koloniën van Weldadigheid</a:t>
            </a:r>
            <a:br>
              <a:rPr lang="nl-NL" b="1" dirty="0">
                <a:solidFill>
                  <a:srgbClr val="ED6D04"/>
                </a:solidFill>
              </a:rPr>
            </a:br>
            <a:r>
              <a:rPr lang="nl-NL" b="1" dirty="0">
                <a:solidFill>
                  <a:srgbClr val="ED6D04"/>
                </a:solidFill>
              </a:rPr>
              <a:t>Museum De Proefkolonie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F3BB743-DCD0-7448-693C-07FD8F47AD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79" t="5148" r="56042" b="84482"/>
          <a:stretch/>
        </p:blipFill>
        <p:spPr>
          <a:xfrm>
            <a:off x="3063302" y="2133599"/>
            <a:ext cx="5934648" cy="4571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774B460-FA06-CA42-DA11-50DF81772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14" y="3946542"/>
            <a:ext cx="638372" cy="119629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713ED81-7149-548B-F84A-83ED9E5E013E}"/>
              </a:ext>
            </a:extLst>
          </p:cNvPr>
          <p:cNvSpPr txBox="1"/>
          <p:nvPr/>
        </p:nvSpPr>
        <p:spPr>
          <a:xfrm rot="21105688">
            <a:off x="7659113" y="2194171"/>
            <a:ext cx="1114817" cy="369332"/>
          </a:xfrm>
          <a:prstGeom prst="rect">
            <a:avLst/>
          </a:prstGeom>
          <a:solidFill>
            <a:srgbClr val="ED6D04"/>
          </a:solidFill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  <a:latin typeface="Stencil" panose="040409050D0802020404" pitchFamily="82" charset="0"/>
              </a:rPr>
              <a:t>Slotles</a:t>
            </a:r>
            <a:endParaRPr lang="nl-NL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5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BC435F22-BCF6-955E-A3D5-91513A444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81" t="10813" r="7739" b="5187"/>
          <a:stretch/>
        </p:blipFill>
        <p:spPr>
          <a:xfrm>
            <a:off x="9301022" y="0"/>
            <a:ext cx="2536073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EF0BDA3-139A-D691-E1A9-35B9CF839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400" y="-75600"/>
            <a:ext cx="9144000" cy="2387600"/>
          </a:xfrm>
        </p:spPr>
        <p:txBody>
          <a:bodyPr/>
          <a:lstStyle/>
          <a:p>
            <a:pPr algn="l"/>
            <a:r>
              <a:rPr lang="nl-NL" sz="8800" b="1" dirty="0">
                <a:solidFill>
                  <a:srgbClr val="008FD5"/>
                </a:solidFill>
              </a:rPr>
              <a:t>Doelen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7C8FC8-DD73-227F-B68B-32D1645C2C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79" t="5148" r="56042" b="84482"/>
          <a:stretch/>
        </p:blipFill>
        <p:spPr>
          <a:xfrm>
            <a:off x="3063302" y="2133599"/>
            <a:ext cx="5934648" cy="4571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0AA8FEC-32DE-9F58-3FE7-18A4A4576A16}"/>
              </a:ext>
            </a:extLst>
          </p:cNvPr>
          <p:cNvSpPr txBox="1"/>
          <p:nvPr/>
        </p:nvSpPr>
        <p:spPr>
          <a:xfrm>
            <a:off x="3063302" y="2572161"/>
            <a:ext cx="5995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deelt je ervaringen over het museumbezoek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Je weet wat Werelderfgoed is en kan voorbeelden noemen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Je weet waarom de Koloniën van Weldadigheid Werelderfgoed zijn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84EE5E7-5947-4C58-733E-BD83C6508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6" y="2312000"/>
            <a:ext cx="305606" cy="57269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C8B62E-1C20-9E0E-EE02-5B12A3019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30" y="3144858"/>
            <a:ext cx="305606" cy="57269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DBBBDE1-8048-BD1A-43C7-9E54E42A8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6" y="3985557"/>
            <a:ext cx="305606" cy="57269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5FFD62-52E5-4202-999B-B690DFC79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3" t="10813" r="54704" b="5187"/>
          <a:stretch/>
        </p:blipFill>
        <p:spPr>
          <a:xfrm>
            <a:off x="354904" y="0"/>
            <a:ext cx="1938966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4985718-F049-902F-B96D-AC7B832EDC6E}"/>
              </a:ext>
            </a:extLst>
          </p:cNvPr>
          <p:cNvSpPr txBox="1"/>
          <p:nvPr/>
        </p:nvSpPr>
        <p:spPr>
          <a:xfrm>
            <a:off x="3115061" y="5362672"/>
            <a:ext cx="4387804" cy="646331"/>
          </a:xfrm>
          <a:prstGeom prst="rect">
            <a:avLst/>
          </a:prstGeom>
          <a:solidFill>
            <a:srgbClr val="ED6D04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Extra: je weet wat er later met de Koloniën van Weldadigheid is gebeurd</a:t>
            </a:r>
          </a:p>
        </p:txBody>
      </p:sp>
    </p:spTree>
    <p:extLst>
      <p:ext uri="{BB962C8B-B14F-4D97-AF65-F5344CB8AC3E}">
        <p14:creationId xmlns:p14="http://schemas.microsoft.com/office/powerpoint/2010/main" val="16645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BC435F22-BCF6-955E-A3D5-91513A444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81" t="10813" r="7739" b="5187"/>
          <a:stretch/>
        </p:blipFill>
        <p:spPr>
          <a:xfrm>
            <a:off x="9301022" y="0"/>
            <a:ext cx="2536073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EF0BDA3-139A-D691-E1A9-35B9CF839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400" y="-75600"/>
            <a:ext cx="9144000" cy="2387600"/>
          </a:xfrm>
        </p:spPr>
        <p:txBody>
          <a:bodyPr/>
          <a:lstStyle/>
          <a:p>
            <a:pPr algn="l"/>
            <a:r>
              <a:rPr lang="nl-NL" sz="8800" b="1" dirty="0">
                <a:solidFill>
                  <a:srgbClr val="008FD5"/>
                </a:solidFill>
              </a:rPr>
              <a:t>Bespreken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7C8FC8-DD73-227F-B68B-32D1645C2C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79" t="5148" r="56042" b="84482"/>
          <a:stretch/>
        </p:blipFill>
        <p:spPr>
          <a:xfrm>
            <a:off x="3063302" y="2133599"/>
            <a:ext cx="5934648" cy="4571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0AA8FEC-32DE-9F58-3FE7-18A4A4576A16}"/>
              </a:ext>
            </a:extLst>
          </p:cNvPr>
          <p:cNvSpPr txBox="1"/>
          <p:nvPr/>
        </p:nvSpPr>
        <p:spPr>
          <a:xfrm>
            <a:off x="3063302" y="2572161"/>
            <a:ext cx="59951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Beantwoord de vragen:</a:t>
            </a:r>
            <a:br>
              <a:rPr lang="nl-NL" dirty="0"/>
            </a:br>
            <a:br>
              <a:rPr lang="nl-NL" dirty="0"/>
            </a:br>
            <a:r>
              <a:rPr lang="nl-NL" dirty="0">
                <a:solidFill>
                  <a:srgbClr val="ED6D04"/>
                </a:solidFill>
              </a:rPr>
              <a:t>Wat vond je het leukste aan het museumbezoek? </a:t>
            </a:r>
            <a:br>
              <a:rPr lang="nl-NL" dirty="0">
                <a:solidFill>
                  <a:srgbClr val="ED6D04"/>
                </a:solidFill>
              </a:rPr>
            </a:br>
            <a:br>
              <a:rPr lang="nl-NL" dirty="0">
                <a:solidFill>
                  <a:srgbClr val="ED6D04"/>
                </a:solidFill>
              </a:rPr>
            </a:br>
            <a:r>
              <a:rPr lang="nl-NL" dirty="0">
                <a:solidFill>
                  <a:srgbClr val="ED6D04"/>
                </a:solidFill>
              </a:rPr>
              <a:t>Wat had je niet verwacht?</a:t>
            </a:r>
            <a:br>
              <a:rPr lang="nl-NL" dirty="0"/>
            </a:br>
            <a:br>
              <a:rPr lang="nl-NL" dirty="0"/>
            </a:br>
            <a:r>
              <a:rPr lang="nl-NL" dirty="0">
                <a:solidFill>
                  <a:srgbClr val="ED6D04"/>
                </a:solidFill>
              </a:rPr>
              <a:t>Wat heb je er vooral van geleerd?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5FFD62-52E5-4202-999B-B690DFC79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3" t="10813" r="54704" b="5187"/>
          <a:stretch/>
        </p:blipFill>
        <p:spPr>
          <a:xfrm>
            <a:off x="354904" y="0"/>
            <a:ext cx="1938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8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BC435F22-BCF6-955E-A3D5-91513A444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81" t="10813" r="7739" b="5187"/>
          <a:stretch/>
        </p:blipFill>
        <p:spPr>
          <a:xfrm>
            <a:off x="9301022" y="0"/>
            <a:ext cx="2536073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EF0BDA3-139A-D691-E1A9-35B9CF839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400" y="-75600"/>
            <a:ext cx="9144000" cy="2387600"/>
          </a:xfrm>
        </p:spPr>
        <p:txBody>
          <a:bodyPr/>
          <a:lstStyle/>
          <a:p>
            <a:pPr algn="l"/>
            <a:r>
              <a:rPr lang="nl-NL" sz="8800" b="1" dirty="0">
                <a:solidFill>
                  <a:srgbClr val="008FD5"/>
                </a:solidFill>
              </a:rPr>
              <a:t>Kijken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7C8FC8-DD73-227F-B68B-32D1645C2C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79" t="5148" r="56042" b="84482"/>
          <a:stretch/>
        </p:blipFill>
        <p:spPr>
          <a:xfrm>
            <a:off x="3063302" y="2133599"/>
            <a:ext cx="5934648" cy="4571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0AA8FEC-32DE-9F58-3FE7-18A4A4576A16}"/>
              </a:ext>
            </a:extLst>
          </p:cNvPr>
          <p:cNvSpPr txBox="1"/>
          <p:nvPr/>
        </p:nvSpPr>
        <p:spPr>
          <a:xfrm>
            <a:off x="3063302" y="2572161"/>
            <a:ext cx="59951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gaat de video van de </a:t>
            </a:r>
            <a:r>
              <a:rPr lang="nl-NL" dirty="0" err="1"/>
              <a:t>beginles</a:t>
            </a:r>
            <a:r>
              <a:rPr lang="nl-NL" dirty="0"/>
              <a:t> afkijken</a:t>
            </a:r>
            <a:br>
              <a:rPr lang="nl-NL" dirty="0"/>
            </a:br>
            <a:br>
              <a:rPr lang="nl-NL" dirty="0"/>
            </a:br>
            <a:r>
              <a:rPr lang="nl-NL" dirty="0">
                <a:solidFill>
                  <a:srgbClr val="ED6D04"/>
                </a:solidFill>
              </a:rPr>
              <a:t>Waarom zijn de Koloniën van Weldadigheid werelderfgoed?</a:t>
            </a:r>
            <a:br>
              <a:rPr lang="nl-NL" dirty="0">
                <a:solidFill>
                  <a:srgbClr val="ED6D04"/>
                </a:solidFill>
              </a:rPr>
            </a:br>
            <a:br>
              <a:rPr lang="nl-NL" dirty="0">
                <a:solidFill>
                  <a:srgbClr val="ED6D04"/>
                </a:solidFill>
              </a:rPr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https://www.npostart.nl/WO_NTR_20029785</a:t>
            </a:r>
            <a:br>
              <a:rPr lang="nl-NL" dirty="0"/>
            </a:br>
            <a:r>
              <a:rPr lang="nl-NL" dirty="0"/>
              <a:t>kijk vanaf 00:05:18      of bij weinig tijd 00:08:44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5FFD62-52E5-4202-999B-B690DFC79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3" t="10813" r="54704" b="5187"/>
          <a:stretch/>
        </p:blipFill>
        <p:spPr>
          <a:xfrm>
            <a:off x="354904" y="0"/>
            <a:ext cx="1938966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42840A2-ED6A-F5C0-F8ED-B8DBDA0B847B}"/>
              </a:ext>
            </a:extLst>
          </p:cNvPr>
          <p:cNvSpPr txBox="1"/>
          <p:nvPr/>
        </p:nvSpPr>
        <p:spPr>
          <a:xfrm>
            <a:off x="3197978" y="3921034"/>
            <a:ext cx="5198935" cy="1200329"/>
          </a:xfrm>
          <a:prstGeom prst="rect">
            <a:avLst/>
          </a:prstGeom>
          <a:solidFill>
            <a:srgbClr val="ED6D04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Extra: Waarom lukten de Koloniën van Weldadigheid niet zo goed?</a:t>
            </a: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Waarom werden er ook Onvrije Koloniën gesticht?</a:t>
            </a:r>
          </a:p>
        </p:txBody>
      </p:sp>
    </p:spTree>
    <p:extLst>
      <p:ext uri="{BB962C8B-B14F-4D97-AF65-F5344CB8AC3E}">
        <p14:creationId xmlns:p14="http://schemas.microsoft.com/office/powerpoint/2010/main" val="11918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BC435F22-BCF6-955E-A3D5-91513A444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81" t="10813" r="7739" b="5187"/>
          <a:stretch/>
        </p:blipFill>
        <p:spPr>
          <a:xfrm>
            <a:off x="9301022" y="0"/>
            <a:ext cx="2536073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EF0BDA3-139A-D691-E1A9-35B9CF839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400" y="-75600"/>
            <a:ext cx="9144000" cy="2387600"/>
          </a:xfrm>
        </p:spPr>
        <p:txBody>
          <a:bodyPr/>
          <a:lstStyle/>
          <a:p>
            <a:pPr algn="l"/>
            <a:r>
              <a:rPr lang="nl-NL" sz="8800" b="1" dirty="0">
                <a:solidFill>
                  <a:srgbClr val="008FD5"/>
                </a:solidFill>
              </a:rPr>
              <a:t>Evalueren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7C8FC8-DD73-227F-B68B-32D1645C2C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79" t="5148" r="56042" b="84482"/>
          <a:stretch/>
        </p:blipFill>
        <p:spPr>
          <a:xfrm>
            <a:off x="3063302" y="2133599"/>
            <a:ext cx="5934648" cy="4571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0AA8FEC-32DE-9F58-3FE7-18A4A4576A16}"/>
              </a:ext>
            </a:extLst>
          </p:cNvPr>
          <p:cNvSpPr txBox="1"/>
          <p:nvPr/>
        </p:nvSpPr>
        <p:spPr>
          <a:xfrm>
            <a:off x="3063302" y="2572161"/>
            <a:ext cx="59951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Kijk samen of in groepjes naar de volgende website:</a:t>
            </a:r>
            <a:br>
              <a:rPr lang="nl-NL" dirty="0"/>
            </a:br>
            <a:br>
              <a:rPr lang="nl-NL" dirty="0"/>
            </a:br>
            <a:r>
              <a:rPr lang="nl-NL" sz="1800" b="1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Unesco.nl</a:t>
            </a:r>
            <a: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/nl/</a:t>
            </a:r>
            <a:r>
              <a:rPr lang="nl-NL" sz="1800" dirty="0" err="1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werelderfgoedkaart</a:t>
            </a:r>
            <a: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b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dirty="0">
                <a:solidFill>
                  <a:srgbClr val="ED6D04"/>
                </a:solidFill>
              </a:rPr>
            </a:br>
            <a:r>
              <a:rPr lang="nl-NL" dirty="0"/>
              <a:t>Erfgoed aanwijzen is eigenlijk een sticker plakken: </a:t>
            </a:r>
            <a:br>
              <a:rPr lang="nl-NL" dirty="0"/>
            </a:br>
            <a:r>
              <a:rPr lang="nl-NL" dirty="0"/>
              <a:t> 	‘dit vinden wij </a:t>
            </a:r>
            <a:r>
              <a:rPr lang="nl-NL" dirty="0">
                <a:solidFill>
                  <a:srgbClr val="008FD5"/>
                </a:solidFill>
              </a:rPr>
              <a:t>bijzonder</a:t>
            </a:r>
            <a:r>
              <a:rPr lang="nl-NL" dirty="0"/>
              <a:t> en willen we </a:t>
            </a:r>
            <a:r>
              <a:rPr lang="nl-NL" dirty="0">
                <a:solidFill>
                  <a:srgbClr val="008FD5"/>
                </a:solidFill>
              </a:rPr>
              <a:t>bewaren</a:t>
            </a:r>
            <a:r>
              <a:rPr lang="nl-NL" dirty="0"/>
              <a:t>’</a:t>
            </a:r>
            <a:br>
              <a:rPr lang="nl-NL" dirty="0">
                <a:solidFill>
                  <a:srgbClr val="ED6D04"/>
                </a:solidFill>
              </a:rPr>
            </a:br>
            <a:br>
              <a:rPr lang="nl-NL" dirty="0"/>
            </a:br>
            <a:r>
              <a:rPr lang="nl-NL" dirty="0">
                <a:solidFill>
                  <a:srgbClr val="ED6D04"/>
                </a:solidFill>
              </a:rPr>
              <a:t>Doe jij dat ook weleens? </a:t>
            </a:r>
            <a:br>
              <a:rPr lang="nl-NL" dirty="0">
                <a:solidFill>
                  <a:srgbClr val="ED6D04"/>
                </a:solidFill>
              </a:rPr>
            </a:br>
            <a:r>
              <a:rPr lang="nl-NL" dirty="0">
                <a:solidFill>
                  <a:srgbClr val="ED6D04"/>
                </a:solidFill>
              </a:rPr>
              <a:t>Wat zou van jou erfgoed mogen worden?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5FFD62-52E5-4202-999B-B690DFC79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3" t="10813" r="54704" b="5187"/>
          <a:stretch/>
        </p:blipFill>
        <p:spPr>
          <a:xfrm>
            <a:off x="354904" y="0"/>
            <a:ext cx="1938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3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C7C8FC8-DD73-227F-B68B-32D1645C2C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79" t="5148" r="56042" b="84482"/>
          <a:stretch/>
        </p:blipFill>
        <p:spPr>
          <a:xfrm>
            <a:off x="3063302" y="2133599"/>
            <a:ext cx="5934648" cy="4571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0AA8FEC-32DE-9F58-3FE7-18A4A4576A16}"/>
              </a:ext>
            </a:extLst>
          </p:cNvPr>
          <p:cNvSpPr txBox="1"/>
          <p:nvPr/>
        </p:nvSpPr>
        <p:spPr>
          <a:xfrm>
            <a:off x="3063302" y="2572161"/>
            <a:ext cx="5995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Deze les is gemaakt door Museum De Proefkolonie</a:t>
            </a:r>
            <a:br>
              <a:rPr lang="nl-NL" dirty="0"/>
            </a:br>
            <a:br>
              <a:rPr lang="nl-NL" dirty="0"/>
            </a:br>
            <a:r>
              <a:rPr lang="nl-NL" sz="1800" b="1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Proefkolonie.nl </a:t>
            </a:r>
            <a:r>
              <a:rPr lang="nl-NL" b="1" dirty="0">
                <a:solidFill>
                  <a:srgbClr val="008F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	</a:t>
            </a:r>
            <a:r>
              <a:rPr lang="nl-NL" dirty="0">
                <a:solidFill>
                  <a:srgbClr val="008F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facebook.com/</a:t>
            </a:r>
            <a:r>
              <a:rPr lang="nl-NL" dirty="0" err="1">
                <a:solidFill>
                  <a:srgbClr val="008F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museumdeproefkolonie</a:t>
            </a:r>
            <a: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Vragen of opmerkingen? 	</a:t>
            </a:r>
            <a:r>
              <a:rPr lang="nl-NL" sz="1800" b="1" dirty="0">
                <a:solidFill>
                  <a:srgbClr val="ED6D0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info@proefkolonie.nl</a:t>
            </a:r>
            <a:br>
              <a:rPr lang="nl-NL" sz="1800" dirty="0">
                <a:solidFill>
                  <a:srgbClr val="008F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dirty="0">
                <a:solidFill>
                  <a:srgbClr val="ED6D04"/>
                </a:solidFill>
              </a:rPr>
            </a:br>
            <a:r>
              <a:rPr lang="nl-NL" sz="1200" dirty="0"/>
              <a:t>Beeldrecht: Provincie Drenthe | Programmabureau Koloniën van Weldadigheid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2262CBC-EA19-D381-38CD-A50B4C917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20" y="2572161"/>
            <a:ext cx="1379596" cy="25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070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35A22FEA559F4F94417179397BAD99" ma:contentTypeVersion="13" ma:contentTypeDescription="Een nieuw document maken." ma:contentTypeScope="" ma:versionID="20553c12a1352c545c4469a21a28fc0b">
  <xsd:schema xmlns:xsd="http://www.w3.org/2001/XMLSchema" xmlns:xs="http://www.w3.org/2001/XMLSchema" xmlns:p="http://schemas.microsoft.com/office/2006/metadata/properties" xmlns:ns2="22d78a04-5b07-4691-a568-75a1e12ad025" xmlns:ns3="2235324d-4fd3-498b-9f6e-c4c886146d82" targetNamespace="http://schemas.microsoft.com/office/2006/metadata/properties" ma:root="true" ma:fieldsID="d3b974c79fb2beb0e66375d8be06ecb6" ns2:_="" ns3:_="">
    <xsd:import namespace="22d78a04-5b07-4691-a568-75a1e12ad025"/>
    <xsd:import namespace="2235324d-4fd3-498b-9f6e-c4c886146d8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78a04-5b07-4691-a568-75a1e12ad02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320de3c9-f82e-427e-93aa-2cbcd991e9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5324d-4fd3-498b-9f6e-c4c886146d8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c545f8-8651-4228-b70f-262d76990d78}" ma:internalName="TaxCatchAll" ma:showField="CatchAllData" ma:web="2235324d-4fd3-498b-9f6e-c4c886146d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d78a04-5b07-4691-a568-75a1e12ad025">
      <Terms xmlns="http://schemas.microsoft.com/office/infopath/2007/PartnerControls"/>
    </lcf76f155ced4ddcb4097134ff3c332f>
    <TaxCatchAll xmlns="2235324d-4fd3-498b-9f6e-c4c886146d8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80B532-C58F-4F11-B4F4-6A8E99961CFC}"/>
</file>

<file path=customXml/itemProps2.xml><?xml version="1.0" encoding="utf-8"?>
<ds:datastoreItem xmlns:ds="http://schemas.openxmlformats.org/officeDocument/2006/customXml" ds:itemID="{8217F8CE-431A-4E6F-B1C7-CD59E555E411}">
  <ds:schemaRefs>
    <ds:schemaRef ds:uri="http://schemas.microsoft.com/office/2006/metadata/properties"/>
    <ds:schemaRef ds:uri="http://schemas.microsoft.com/office/infopath/2007/PartnerControls"/>
    <ds:schemaRef ds:uri="e9d5812a-168d-4913-b32b-792c07cc4698"/>
    <ds:schemaRef ds:uri="0594e05b-9087-4e5a-ba9f-e1acc6b7fe0f"/>
  </ds:schemaRefs>
</ds:datastoreItem>
</file>

<file path=customXml/itemProps3.xml><?xml version="1.0" encoding="utf-8"?>
<ds:datastoreItem xmlns:ds="http://schemas.openxmlformats.org/officeDocument/2006/customXml" ds:itemID="{774A7693-EC6B-4E91-9D2A-F84AA0F3C9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290</Words>
  <Application>Microsoft Office PowerPoint</Application>
  <PresentationFormat>Breedbeeld</PresentationFormat>
  <Paragraphs>21</Paragraphs>
  <Slides>6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Werelderfgoed</vt:lpstr>
      <vt:lpstr>Doelen</vt:lpstr>
      <vt:lpstr>Bespreken</vt:lpstr>
      <vt:lpstr>Kijken</vt:lpstr>
      <vt:lpstr>Evalueren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Werelderfgoed</dc:title>
  <dc:creator>A Geerts</dc:creator>
  <cp:lastModifiedBy>Gieny Brasser</cp:lastModifiedBy>
  <cp:revision>4</cp:revision>
  <dcterms:created xsi:type="dcterms:W3CDTF">2023-04-17T11:41:30Z</dcterms:created>
  <dcterms:modified xsi:type="dcterms:W3CDTF">2025-04-18T11:39:04Z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0x0101001735A22FEA559F4F94417179397BAD99</vt:lpwstr>
  </property>
</Properties>
</file>